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98" r:id="rId2"/>
    <p:sldId id="299" r:id="rId3"/>
    <p:sldId id="306" r:id="rId4"/>
    <p:sldId id="307" r:id="rId5"/>
    <p:sldId id="305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5E90AEE-57A2-487F-ADD1-B86F4015AD2A}">
          <p14:sldIdLst>
            <p14:sldId id="298"/>
            <p14:sldId id="299"/>
            <p14:sldId id="306"/>
            <p14:sldId id="307"/>
            <p14:sldId id="305"/>
          </p14:sldIdLst>
        </p14:section>
        <p14:section name="Раздел без заголовка" id="{43AA1852-963F-44FD-815B-9B10DE198ED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Rg st="1" end="35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4E6F"/>
    <a:srgbClr val="1E919A"/>
    <a:srgbClr val="08ACBA"/>
    <a:srgbClr val="611981"/>
    <a:srgbClr val="6494DF"/>
    <a:srgbClr val="0066AE"/>
    <a:srgbClr val="27BCC7"/>
    <a:srgbClr val="31CDD7"/>
    <a:srgbClr val="6492E0"/>
    <a:srgbClr val="00A6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 snapToGrid="0">
      <p:cViewPr varScale="1">
        <p:scale>
          <a:sx n="47" d="100"/>
          <a:sy n="47" d="100"/>
        </p:scale>
        <p:origin x="36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5B7C0-F3D8-4D9B-8EEF-C0B492CFA3B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E1F5D-2E79-473C-8FF5-212DAED78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9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7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81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54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11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61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32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16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6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32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38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70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70C6A-240A-4326-8A37-6C19F077693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0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9380"/>
            <a:ext cx="12192000" cy="6867380"/>
          </a:xfrm>
          <a:prstGeom prst="rect">
            <a:avLst/>
          </a:prstGeom>
          <a:solidFill>
            <a:srgbClr val="1E919A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748" y="-9380"/>
            <a:ext cx="9019919" cy="343597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01" y="120887"/>
            <a:ext cx="799157" cy="7922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95" y="-9380"/>
            <a:ext cx="7009645" cy="922564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74542" y="456957"/>
            <a:ext cx="62962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cs typeface="Arial" panose="020B0604020202020204" pitchFamily="34" charset="0"/>
              </a:rPr>
              <a:t>СУРГУТСКИЙ ГОСУДАРСТВЕННЫЙ УНИВЕРСИТЕТ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2681" y="5278135"/>
            <a:ext cx="72415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Подзаголовок слайда</a:t>
            </a:r>
            <a:endParaRPr lang="ru-RU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8822" y="3282215"/>
            <a:ext cx="9593178" cy="2021305"/>
          </a:xfrm>
          <a:prstGeom prst="rect">
            <a:avLst/>
          </a:prstGeom>
          <a:solidFill>
            <a:srgbClr val="0B4E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80730" y="3815409"/>
            <a:ext cx="65335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 СЛАЙДА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87" y="3043535"/>
            <a:ext cx="4787281" cy="381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29" y="-3873"/>
            <a:ext cx="7009645" cy="92256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97634" y="450713"/>
            <a:ext cx="65617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cs typeface="Arial" panose="020B0604020202020204" pitchFamily="34" charset="0"/>
              </a:rPr>
              <a:t>СУРГУТСКИЙ ГОСУДАРСТВЕННЫЙ УНИВЕРСИТЕТ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171" y="141225"/>
            <a:ext cx="873162" cy="865667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888138" y="1006892"/>
            <a:ext cx="10515600" cy="1259534"/>
          </a:xfrm>
        </p:spPr>
        <p:txBody>
          <a:bodyPr/>
          <a:lstStyle/>
          <a:p>
            <a:r>
              <a:rPr lang="ru-RU" b="1" dirty="0" smtClean="0">
                <a:solidFill>
                  <a:srgbClr val="1E9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b="1" dirty="0">
              <a:solidFill>
                <a:srgbClr val="1E9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5400000">
            <a:off x="-2826330" y="2809264"/>
            <a:ext cx="6865442" cy="1232033"/>
          </a:xfrm>
          <a:prstGeom prst="rect">
            <a:avLst/>
          </a:prstGeom>
          <a:gradFill flip="none" rotWithShape="1">
            <a:gsLst>
              <a:gs pos="0">
                <a:srgbClr val="1E919A"/>
              </a:gs>
              <a:gs pos="100000">
                <a:srgbClr val="61198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rot="16200000">
            <a:off x="-1748862" y="2955412"/>
            <a:ext cx="4545843" cy="2728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1997634" y="2143821"/>
            <a:ext cx="8976360" cy="40452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809171" y="6295708"/>
            <a:ext cx="1534975" cy="420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/>
              <a:t>ТЕКСТ| </a:t>
            </a:r>
            <a:r>
              <a:rPr lang="ru-RU" sz="1400" b="1" dirty="0" smtClean="0">
                <a:solidFill>
                  <a:srgbClr val="1E919A"/>
                </a:solidFill>
              </a:rPr>
              <a:t>ТЕКСТ</a:t>
            </a:r>
            <a:endParaRPr lang="ru-RU" sz="1400" b="1" dirty="0">
              <a:solidFill>
                <a:srgbClr val="1E9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05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46" y="6132098"/>
            <a:ext cx="1134820" cy="752838"/>
          </a:xfrm>
        </p:spPr>
      </p:pic>
      <p:sp>
        <p:nvSpPr>
          <p:cNvPr id="4" name="Прямоугольник 3"/>
          <p:cNvSpPr/>
          <p:nvPr/>
        </p:nvSpPr>
        <p:spPr>
          <a:xfrm>
            <a:off x="679448" y="1761871"/>
            <a:ext cx="629588" cy="569906"/>
          </a:xfrm>
          <a:prstGeom prst="rect">
            <a:avLst/>
          </a:prstGeom>
          <a:gradFill flip="none" rotWithShape="1">
            <a:gsLst>
              <a:gs pos="0">
                <a:srgbClr val="1E919A"/>
              </a:gs>
              <a:gs pos="100000">
                <a:srgbClr val="61198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18129" y="1737966"/>
            <a:ext cx="404279" cy="611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9448" y="2594910"/>
            <a:ext cx="629588" cy="569906"/>
          </a:xfrm>
          <a:prstGeom prst="rect">
            <a:avLst/>
          </a:prstGeom>
          <a:gradFill flip="none" rotWithShape="1">
            <a:gsLst>
              <a:gs pos="0">
                <a:srgbClr val="1E919A"/>
              </a:gs>
              <a:gs pos="100000">
                <a:srgbClr val="61198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18129" y="2571005"/>
            <a:ext cx="404279" cy="611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9448" y="3445586"/>
            <a:ext cx="629588" cy="569906"/>
          </a:xfrm>
          <a:prstGeom prst="rect">
            <a:avLst/>
          </a:prstGeom>
          <a:gradFill flip="none" rotWithShape="1">
            <a:gsLst>
              <a:gs pos="0">
                <a:srgbClr val="1E919A"/>
              </a:gs>
              <a:gs pos="100000">
                <a:srgbClr val="61198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18129" y="3421681"/>
            <a:ext cx="404279" cy="611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88727" y="367637"/>
            <a:ext cx="10515600" cy="1259534"/>
          </a:xfrm>
        </p:spPr>
        <p:txBody>
          <a:bodyPr/>
          <a:lstStyle/>
          <a:p>
            <a:r>
              <a:rPr lang="ru-RU" b="1" dirty="0" smtClean="0">
                <a:solidFill>
                  <a:srgbClr val="1E9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b="1" dirty="0">
              <a:solidFill>
                <a:srgbClr val="1E9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155610" y="6370470"/>
            <a:ext cx="5959388" cy="420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/>
              <a:t>СУРГУТСКИЙ ГОСУДАРСТВЕННЫЙ УНИВЕРСИТЕТ | </a:t>
            </a:r>
            <a:r>
              <a:rPr lang="ru-RU" sz="1400" b="1" dirty="0" smtClean="0">
                <a:solidFill>
                  <a:srgbClr val="1E919A"/>
                </a:solidFill>
              </a:rPr>
              <a:t>ЗАГОЛОВОК ПРЕЗЕНТАЦИИ</a:t>
            </a:r>
            <a:endParaRPr lang="ru-RU" sz="1400" b="1" dirty="0">
              <a:solidFill>
                <a:srgbClr val="1E919A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130" y="367637"/>
            <a:ext cx="829337" cy="8222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107" y="809872"/>
            <a:ext cx="268157" cy="2681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8" y="5489703"/>
            <a:ext cx="149352" cy="1493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7" y="5564379"/>
            <a:ext cx="299666" cy="30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8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49" b="39049"/>
          <a:stretch/>
        </p:blipFill>
        <p:spPr>
          <a:xfrm>
            <a:off x="0" y="4548279"/>
            <a:ext cx="12192000" cy="170404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530665" y="519764"/>
            <a:ext cx="6172200" cy="38789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724283" y="2011679"/>
            <a:ext cx="3932237" cy="240736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1E9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997341" y="6294922"/>
            <a:ext cx="5995737" cy="420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/>
              <a:t>СУРГУТСКИЙ ГОСУДАРСТВЕННЫЙ УНИВЕРСИТЕТ | </a:t>
            </a:r>
            <a:r>
              <a:rPr lang="ru-RU" sz="1400" b="1" dirty="0" smtClean="0">
                <a:solidFill>
                  <a:srgbClr val="1E919A"/>
                </a:solidFill>
              </a:rPr>
              <a:t>ЗАГОЛОВОК ПРЕЗЕНТАЦИИ</a:t>
            </a:r>
            <a:endParaRPr lang="ru-RU" sz="1400" b="1" dirty="0">
              <a:solidFill>
                <a:srgbClr val="1E919A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56588" y="519763"/>
            <a:ext cx="4666667" cy="6357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rgbClr val="1E9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4000" b="1" dirty="0">
              <a:solidFill>
                <a:srgbClr val="1E9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2705" y="1277881"/>
            <a:ext cx="2105544" cy="569906"/>
          </a:xfrm>
          <a:prstGeom prst="rect">
            <a:avLst/>
          </a:prstGeom>
          <a:gradFill flip="none" rotWithShape="1">
            <a:gsLst>
              <a:gs pos="0">
                <a:srgbClr val="1E919A"/>
              </a:gs>
              <a:gs pos="100000">
                <a:srgbClr val="61198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56630" y="1277881"/>
            <a:ext cx="1857694" cy="611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144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29" y="-3873"/>
            <a:ext cx="7009645" cy="92256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97634" y="450713"/>
            <a:ext cx="65617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cs typeface="Arial" panose="020B0604020202020204" pitchFamily="34" charset="0"/>
              </a:rPr>
              <a:t>СУРГУТСКИЙ ГОСУДАРСТВЕННЫЙ УНИВЕРСИТЕТ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997634" y="1495785"/>
            <a:ext cx="10515600" cy="1259534"/>
          </a:xfrm>
        </p:spPr>
        <p:txBody>
          <a:bodyPr/>
          <a:lstStyle/>
          <a:p>
            <a:r>
              <a:rPr lang="ru-RU" b="1" dirty="0" smtClean="0">
                <a:solidFill>
                  <a:srgbClr val="1E9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КОНТАКТНАЯ ИНФОРМАЦИЯ</a:t>
            </a:r>
            <a:endParaRPr lang="ru-RU" b="1" dirty="0">
              <a:solidFill>
                <a:srgbClr val="1E9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5400000">
            <a:off x="-2826330" y="2809264"/>
            <a:ext cx="6865442" cy="1232033"/>
          </a:xfrm>
          <a:prstGeom prst="rect">
            <a:avLst/>
          </a:prstGeom>
          <a:gradFill flip="none" rotWithShape="1">
            <a:gsLst>
              <a:gs pos="0">
                <a:srgbClr val="1E919A"/>
              </a:gs>
              <a:gs pos="100000">
                <a:srgbClr val="61198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rot="16200000">
            <a:off x="-1748862" y="2955412"/>
            <a:ext cx="4545843" cy="2728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516" y="3256720"/>
            <a:ext cx="497615" cy="497615"/>
          </a:xfrm>
        </p:spPr>
      </p:pic>
      <p:sp>
        <p:nvSpPr>
          <p:cNvPr id="10" name="Заголовок 1"/>
          <p:cNvSpPr txBox="1">
            <a:spLocks/>
          </p:cNvSpPr>
          <p:nvPr/>
        </p:nvSpPr>
        <p:spPr>
          <a:xfrm rot="16200000">
            <a:off x="-2060679" y="2643595"/>
            <a:ext cx="5474277" cy="2728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38" y="4309815"/>
            <a:ext cx="525593" cy="52559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72910" y="3342264"/>
            <a:ext cx="12043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Телефон:</a:t>
            </a:r>
            <a:endParaRPr lang="ru-RU" dirty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07943" y="4431325"/>
            <a:ext cx="90281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  <a:r>
              <a:rPr lang="ru-RU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569" y="4341589"/>
            <a:ext cx="493819" cy="4938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447" y="3206080"/>
            <a:ext cx="493819" cy="49381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107943" y="3240614"/>
            <a:ext cx="90922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Адрес:</a:t>
            </a:r>
            <a:endParaRPr lang="ru-RU" dirty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72910" y="4466076"/>
            <a:ext cx="7777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dirty="0" err="1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айт</a:t>
            </a:r>
            <a:r>
              <a:rPr lang="ru-RU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171" y="141225"/>
            <a:ext cx="873162" cy="865667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 rot="16200000">
            <a:off x="-1673463" y="3050062"/>
            <a:ext cx="4545843" cy="2728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47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2260</TotalTime>
  <Words>53</Words>
  <Application>Microsoft Office PowerPoint</Application>
  <PresentationFormat>Широкоэкранный</PresentationFormat>
  <Paragraphs>22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ЗАГОЛОВОК</vt:lpstr>
      <vt:lpstr>ЗАГОЛОВОК</vt:lpstr>
      <vt:lpstr>Презентация PowerPoint</vt:lpstr>
      <vt:lpstr>КОНТАКТНАЯ ИНФОРМАЦИЯ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Гаврилова Надежда Валерьевна</dc:creator>
  <cp:lastModifiedBy>Мялковская Дарья Игоревна</cp:lastModifiedBy>
  <cp:revision>113</cp:revision>
  <dcterms:created xsi:type="dcterms:W3CDTF">2015-01-19T05:39:50Z</dcterms:created>
  <dcterms:modified xsi:type="dcterms:W3CDTF">2021-04-21T05:44:50Z</dcterms:modified>
</cp:coreProperties>
</file>